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60" r:id="rId5"/>
    <p:sldId id="259" r:id="rId6"/>
    <p:sldId id="262" r:id="rId7"/>
    <p:sldId id="263" r:id="rId8"/>
    <p:sldId id="268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68152"/>
          </a:xfrm>
        </p:spPr>
        <p:txBody>
          <a:bodyPr>
            <a:noAutofit/>
          </a:bodyPr>
          <a:lstStyle/>
          <a:p>
            <a:r>
              <a:rPr lang="ru-RU" sz="5400" dirty="0" smtClean="0"/>
              <a:t>Вторая младшая </a:t>
            </a:r>
            <a:br>
              <a:rPr lang="ru-RU" sz="5400" dirty="0" smtClean="0"/>
            </a:br>
            <a:r>
              <a:rPr lang="ru-RU" sz="5400" dirty="0" smtClean="0"/>
              <a:t>группа №</a:t>
            </a:r>
            <a:r>
              <a:rPr lang="ru-RU" sz="5400" dirty="0"/>
              <a:t>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9361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 smtClean="0"/>
              <a:t>      «Веселые ребята»</a:t>
            </a:r>
            <a:endParaRPr lang="ru-RU" sz="6000" dirty="0"/>
          </a:p>
        </p:txBody>
      </p:sp>
      <p:pic>
        <p:nvPicPr>
          <p:cNvPr id="5" name="Рисунок 4" descr="https://sun9-21.userapi.com/impg/6Pon_-BU4dgAZThd1q7VtdYRNJbPHdcNhVtoZw/qdLItruJAwA.jpg?size=1280x849&amp;quality=95&amp;sign=9b5f752a2908cdab47df27a1e3049b61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24944"/>
            <a:ext cx="4680520" cy="2664296"/>
          </a:xfrm>
          <a:prstGeom prst="roundRect">
            <a:avLst>
              <a:gd name="adj" fmla="val 859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Центр уединения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17638"/>
            <a:ext cx="5112568" cy="49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49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Центр «Физического развития»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00200"/>
            <a:ext cx="7344816" cy="4525963"/>
          </a:xfrm>
        </p:spPr>
      </p:pic>
    </p:spTree>
    <p:extLst>
      <p:ext uri="{BB962C8B-B14F-4D97-AF65-F5344CB8AC3E}">
        <p14:creationId xmlns:p14="http://schemas.microsoft.com/office/powerpoint/2010/main" val="233284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Центр                               «Познавательного  развития»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58900"/>
            <a:ext cx="4104456" cy="48064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37072"/>
            <a:ext cx="4176464" cy="48282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 «Речевого развития»                     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00571"/>
            <a:ext cx="6624736" cy="47081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Центр «Художественно</a:t>
            </a:r>
            <a:r>
              <a:rPr lang="ru-RU" dirty="0"/>
              <a:t>-</a:t>
            </a:r>
            <a:r>
              <a:rPr lang="ru-RU" dirty="0" smtClean="0"/>
              <a:t>эстетического развития»</a:t>
            </a:r>
            <a:endParaRPr lang="ru-RU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08" y="1628800"/>
            <a:ext cx="7467600" cy="47386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8702476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                                         «Социально- коммуникативного развития» </a:t>
            </a:r>
            <a:endParaRPr lang="ru-RU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916832"/>
            <a:ext cx="7920880" cy="450936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8208912" cy="48741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Центр «Патриотического воспитания»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21166"/>
            <a:ext cx="8229600" cy="4000122"/>
          </a:xfrm>
        </p:spPr>
      </p:pic>
    </p:spTree>
    <p:extLst>
      <p:ext uri="{BB962C8B-B14F-4D97-AF65-F5344CB8AC3E}">
        <p14:creationId xmlns:p14="http://schemas.microsoft.com/office/powerpoint/2010/main" val="2541387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Центр </a:t>
            </a:r>
            <a:r>
              <a:rPr lang="ru-RU" sz="4000" dirty="0"/>
              <a:t>б</a:t>
            </a:r>
            <a:r>
              <a:rPr lang="ru-RU" sz="4000" dirty="0" smtClean="0"/>
              <a:t>езопасности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7638"/>
            <a:ext cx="6336703" cy="48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15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42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Вторая младшая  группа №4</vt:lpstr>
      <vt:lpstr>Центр                               «Познавательного  развития»</vt:lpstr>
      <vt:lpstr>Центр  «Речевого развития»                                      </vt:lpstr>
      <vt:lpstr>Центр «Художественно-эстетического развития»</vt:lpstr>
      <vt:lpstr>Презентация PowerPoint</vt:lpstr>
      <vt:lpstr>Центр                                          «Социально- коммуникативного развития» </vt:lpstr>
      <vt:lpstr>Презентация PowerPoint</vt:lpstr>
      <vt:lpstr>Центр «Патриотического воспитания»</vt:lpstr>
      <vt:lpstr>Центр безопасности</vt:lpstr>
      <vt:lpstr>Центр уединения</vt:lpstr>
      <vt:lpstr>Центр «Физического развития»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Мария</cp:lastModifiedBy>
  <cp:revision>22</cp:revision>
  <dcterms:created xsi:type="dcterms:W3CDTF">2023-01-19T12:43:49Z</dcterms:created>
  <dcterms:modified xsi:type="dcterms:W3CDTF">2023-01-20T18:16:04Z</dcterms:modified>
</cp:coreProperties>
</file>